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2316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CD8C-F098-4420-A63E-32055DCFED19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67F2-C881-462E-926B-0D6F1EDAC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10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32" y="28572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Gabriola" pitchFamily="82" charset="0"/>
              </a:rPr>
              <a:t>Красители</a:t>
            </a:r>
            <a:endParaRPr lang="ru-RU" sz="6000" b="1" dirty="0">
              <a:latin typeface="Gabriola" pitchFamily="8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32422" y="1571604"/>
            <a:ext cx="397416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Тартразин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- 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Солнечный закат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Кармуазин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Понсо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Синий блестящий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340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Колер карамельный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640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Вишнёвый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Виноградный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Желто-зелёный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Зелёный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Земляничный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Клубничный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Клюквенный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Лимонный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Морская волна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10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32" y="28572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Gabriola" pitchFamily="82" charset="0"/>
              </a:rPr>
              <a:t>Красители</a:t>
            </a:r>
            <a:endParaRPr lang="ru-RU" sz="6000" b="1" dirty="0">
              <a:latin typeface="Gabriola" pitchFamily="8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71612" y="1643042"/>
            <a:ext cx="400943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Оливковый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- 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Персиковый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Розовый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Сиреневый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Травянисто-зелёный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Фиолетовый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Фуксия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Сиреневый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Шоколадный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320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Gabriola"/>
                <a:ea typeface="Calibri"/>
                <a:cs typeface="Times New Roman"/>
              </a:rPr>
              <a:t>Яичный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280 </a:t>
            </a:r>
            <a:r>
              <a:rPr lang="ru-RU" sz="2800" b="1" dirty="0" err="1" smtClean="0">
                <a:latin typeface="Gabriola"/>
                <a:ea typeface="Calibri"/>
                <a:cs typeface="Times New Roman"/>
              </a:rPr>
              <a:t>руб</a:t>
            </a:r>
            <a:r>
              <a:rPr lang="ru-RU" sz="2800" b="1" dirty="0" smtClean="0">
                <a:latin typeface="Freestyle Script"/>
                <a:ea typeface="Calibri"/>
                <a:cs typeface="Times New Roman"/>
              </a:rPr>
              <a:t>/</a:t>
            </a:r>
            <a:r>
              <a:rPr lang="ru-RU" sz="2800" b="1" dirty="0" smtClean="0">
                <a:latin typeface="Gabriola"/>
                <a:ea typeface="Calibri"/>
                <a:cs typeface="Times New Roman"/>
              </a:rPr>
              <a:t>кг</a:t>
            </a:r>
            <a:endParaRPr lang="ru-RU" sz="1200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106</Words>
  <Application>Microsoft Office PowerPoint</Application>
  <PresentationFormat>Экран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9</cp:revision>
  <dcterms:created xsi:type="dcterms:W3CDTF">2016-07-01T12:46:47Z</dcterms:created>
  <dcterms:modified xsi:type="dcterms:W3CDTF">2016-07-06T09:52:42Z</dcterms:modified>
</cp:coreProperties>
</file>