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CD8C-F098-4420-A63E-32055DCFED19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67F2-C881-462E-926B-0D6F1EDACF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10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46" y="28572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briola" pitchFamily="82" charset="0"/>
              </a:rPr>
              <a:t>Для алкоголя</a:t>
            </a:r>
            <a:endParaRPr lang="ru-RU" sz="6000" b="1" dirty="0">
              <a:latin typeface="Gabriola" pitchFamily="8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00174" y="1357290"/>
            <a:ext cx="423224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Абсент – 1044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Амаретто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– 833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Анис – 870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Бейлиз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– 1044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Ваниль – 990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Ваниль натуральная – 1660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Виноград – 810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Виски – 960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Кальвадос – 1100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Коньяк – 890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Коньяк «Армянский» - 1490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Лесной орех – 820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Миндаль – 940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Ром – 870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Травы – 860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Чернослив – 880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/кг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</Words>
  <Application>Microsoft Office PowerPoint</Application>
  <PresentationFormat>Экран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</cp:revision>
  <dcterms:created xsi:type="dcterms:W3CDTF">2016-07-01T12:46:47Z</dcterms:created>
  <dcterms:modified xsi:type="dcterms:W3CDTF">2016-07-01T13:01:09Z</dcterms:modified>
</cp:coreProperties>
</file>